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7399E-C495-45EA-AAC8-C2E57311E9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6B685F-269A-45CC-B8C4-7596954768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5B4FD-8F75-4903-A3F1-3E6DB75C80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2024-04-26T02:36:08Z</dcterms:modified>
</cp:coreProperties>
</file>