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BEE4B6-8183-454C-B551-CDCA67125B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ADAC17-212B-4F8C-9FF8-287EBAA8EF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5D5C53-E67F-4828-873A-EBF1B35A5A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2024-09-19T10:46:07Z</dcterms:modified>
</cp:coreProperties>
</file>