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85F8A5-3C6C-42C5-8CFC-B95AF82BFE2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D633EE-CF13-4CDA-A202-3101E11D10F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028267-F823-43B4-93D4-9E3D2D9FB87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2024-09-20T06:01:40Z</dcterms:modified>
</cp:coreProperties>
</file>