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71FBCB-506C-46E7-8AEC-B001C968C9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AEA76-299D-42B0-A640-B81F170358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 Representative monopolar recordings obtained from the deepest electrode contact (filtered 1–64 Hz) in the amygdala of Patient 6 during the suprathreshold detection test. (a) Raw recordings collected in response to the first and second odorant stimulations of butanol (S1, S4), and to the first non-odorant stimulation (S2). (b) Averaged recordings for eight OD stimulations of butanol and eight NOD stimulations. Stimulus onset corresponds to the value 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9CEFB-28A2-40EC-9BBA-365FA23506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6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619–627,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https://doi.org/10.1093/cercor/11.7.619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Representative monopolar recordings obtained from the deepest electrode contact (filtered 1–64 Hz)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Representative monopolar recordings obtained from the deepest electrode contact (filtered 1–64 Hz)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2024-04-27T04:28:34Z</dcterms:modified>
</cp:coreProperties>
</file>