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75BEF-30C6-4A16-9124-9B5F61C79E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A9233-8F92-4633-81A0-F936E5BFE9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browse options of CGDB. We provide two methods to browse the database: (A) by species and (B) by external condition. (C) The browse results can be displayed in a tabular format with CGDB ID, UniProt/Ensembl accession, species, and protein name. (D) The detailed information of human HTR1B.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06062-BA56-4752-AF4E-2A03558A85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1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D397–D403,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https://doi.org/10.1093/nar/gkw1028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browse options of CGDB. We provide two methods to browse the database: (A) by species and (B) by external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browse options of CGDB. We provide two methods to browse the database: (A) by species and (B) by external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2024-09-19T05:46:04Z</dcterms:modified>
</cp:coreProperties>
</file>