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922A2-2ED5-495D-92D7-1914F63BCF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EDB26-6F0B-4698-B3E3-A756792F7D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browse options of CGDB. We provide two methods to browse the database: (A) by species and (B) by external condition. (C) The browse results can be displayed in a tabular format with CGDB ID, UniProt/Ensembl accession, species, and protein name. (D) The detailed information of human HTR1B.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CAF0E-8562-4A5A-B576-6E9C2B1E8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D397–D403,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browse options of CGDB. We provide two methods to browse the database: (A) by species and (B) by external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browse options of CGDB. We provide two methods to browse the database: (A) by species and (B) by external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2024-05-08T11:54:31Z</dcterms:modified>
</cp:coreProperties>
</file>