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612EE1-9285-488F-8267-6F30A5FF58D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CB7F1B5-6695-4CD0-AF2A-7EA5CB0CEA3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browse options of CGDB. We provide two methods to browse the database: (A) by species and (B) by external condition. (C) The browse results can be displayed in a tabular format with CGDB ID, UniProt/Ensembl accession, species, and protein name. (D) The detailed information of human HTR1B.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42BA07-9F81-4CF4-A60B-177595D67D5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w102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45, Issue D1, January 2017, Pages D397–D403,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https://doi.org/10.1093/nar/gkw1028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The browse options of CGDB. We provide two methods to browse the database: (A) by species and (B) by external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The browse options of CGDB. We provide two methods to browse the database: (A) by species and (B) by external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2024-09-20T05:33:38Z</dcterms:modified>
</cp:coreProperties>
</file>