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874370-DDBF-488A-AC66-978A2C7005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B97BA2-F375-4163-8016-3763399761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685845-BFBB-4486-896F-D7A59C599A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2024-04-27T04:57:40Z</dcterms:modified>
</cp:coreProperties>
</file>