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08308-E436-49B4-8BE1-121EECCB68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ED5E6-C2D5-459E-AC64-E589BD3B31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4EA8F-81E4-40AA-A267-6D424D7D1D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2024-04-26T15:26:02Z</dcterms:modified>
</cp:coreProperties>
</file>