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E25D3E-DD00-4F3D-8873-2CF0559F7E6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F0296C-41D6-4FF5-AE71-77746543721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Monocular training curves and initial discrimination thresholds. (a) Training curves for performance in the SLEEP and WITHOUT-SLEEP conditions across the 10 blocks of decreasing ISI (increasing difficulty, resulting in decreasing performance accuracy). (b) The detection thresholds, defined as the interpolated ISI which produced 80% accuracy, for the SLEEP and WITHOUT-SLEEP conditions.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Press. All rights reserved. For permissions, please e-mail: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63EF15-1DFA-4858-94BC-C643F2667DA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i04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11, November 2005, Pages 1666–1675,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https://doi.org/10.1093/cercor/bhi043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Monocular training curves and initial discrimination thresholds. (a) Training curves for performance in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Monocular training curves and initial discrimination thresholds. (a) Training curves for performance in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2024-04-26T10:44:42Z</dcterms:modified>
</cp:coreProperties>
</file>