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1C9F62-71A1-433E-B2A9-30BD56F3CD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1D5075-2280-4CCE-82E8-DBF9DA38E3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Smn protein levels are not differentially regulated in BL6 vs. FVB Smn2B/-mice. (A) Immunoblot analysis of lumbar spinal cord extracts of PND5 and PND9 mice using antibodies against Smn and GAPDH. (B) Quantification revealed no difference in Smn protein between BL6 and FVB Smn2B/-mice (n = 3, unpaired t test, P &gt; 0.05). NS =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C3BBF-7152-4BC7-9F36-DB793FFE27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20, 15 October 2016, Pages 4494–4506, </a:t>
            </a:r>
            <a:r>
              <a:rPr lang="en-US" altLang="en-US" sz="1000">
                <a:solidFill>
                  <a:srgbClr val="333333"/>
                </a:solidFill>
                <a:hlinkClick r:id="rId3"/>
              </a:rPr>
              <a:t>https://doi.org/10.1093/hmg/ddw278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Smn protein levels are not differentially regulated in BL6 vs. FVB Smn</a:t>
            </a:r>
            <a:r>
              <a:rPr lang="en-US" altLang="en-US" b="0" baseline="30000"/>
              <a:t>2B/-</a:t>
            </a:r>
            <a:r>
              <a:rPr lang="en-US" altLang="en-US" b="0"/>
              <a:t>mice. (A) Immunoblot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Smn protein levels are not differentially regulated in BL6 vs. FVB Smn2B/-mice. (A) Immunoblot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2024-04-26T08:10:06Z</dcterms:modified>
</cp:coreProperties>
</file>