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A3DB5-5E67-4212-9CE5-C2FDF92EF8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447BD-A21A-4608-B98D-EA2AE1A72A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overview of the general method of PSEA (A), the definition of metabolite sets in this study (B and C) and the applied permutation schemes (D and E). In part (A), different shapes represent different phenotypes, different colours represent different genes and the intensity of the colour represents the association strength. (P, phenotype; p, P-value; P.set, phenotype set; ES, enrichment score; ESperm, enrichment score for permuted phenotypes; Nperm, number of permutations)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F7F52-C25B-4779-B5A7-E6BAE0C140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PSEA results on single association-defined metabolite sets (SAD set; threshold: 10−4) on Biocrates metabolites. All metabolite sets that were promisingly enriched in KORA F4 and validated in TwinsUK are presented along with the genes at which they were identified. Gene groups are separated by horizontal space. Details of the presentation are explained in below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F7F52-C25B-4779-B5A7-E6BAE0C1407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PSEA results on single association-defined metabolite sets (SAD set; threshold: 10−4) on Metabolon metabolites. All metabolite sets that were promisingly enriched in KORA F4 and validated in TwinsUK are presented along with their respective genes. Gene groups are separated by a horizontal space. Details of the presentation are explained below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F7F52-C25B-4779-B5A7-E6BAE0C1407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0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5847–5857, </a:t>
            </a:r>
            <a:r>
              <a:rPr lang="en-US" altLang="en-US" sz="1000">
                <a:solidFill>
                  <a:srgbClr val="333333"/>
                </a:solidFill>
                <a:hlinkClick r:id="rId3"/>
              </a:rPr>
              <a:t>https://doi.org/10.1093/hmg/ddu301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overview of the general method of PSEA (A), the definition of metabolite sets in this study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70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5847–5857, </a:t>
            </a:r>
            <a:r>
              <a:rPr lang="en-US" altLang="en-US" sz="1000">
                <a:solidFill>
                  <a:srgbClr val="333333"/>
                </a:solidFill>
                <a:hlinkClick r:id="rId3"/>
              </a:rPr>
              <a:t>https://doi.org/10.1093/hmg/ddu301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PSEA results on single association-defined metabolite sets (SAD set; threshold: 10</a:t>
            </a:r>
            <a:r>
              <a:rPr lang="en-US" altLang="en-US" b="0" baseline="30000"/>
              <a:t>−4</a:t>
            </a:r>
            <a:r>
              <a:rPr lang="en-US" altLang="en-US" b="0"/>
              <a:t>) on Biocrates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79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5847–5857, </a:t>
            </a:r>
            <a:r>
              <a:rPr lang="en-US" altLang="en-US" sz="1000">
                <a:solidFill>
                  <a:srgbClr val="333333"/>
                </a:solidFill>
                <a:hlinkClick r:id="rId3"/>
              </a:rPr>
              <a:t>https://doi.org/10.1093/hmg/ddu301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PSEA results on single association-defined metabolite sets (SAD set; threshold: 10</a:t>
            </a:r>
            <a:r>
              <a:rPr lang="en-US" altLang="en-US" b="0" baseline="30000"/>
              <a:t>−4</a:t>
            </a:r>
            <a:r>
              <a:rPr lang="en-US" altLang="en-US" b="0"/>
              <a:t>) on Metabolon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19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overview of the general method of PSEA (A), the definition of metabolite sets in this study (B and ...</vt:lpstr>
      <vt:lpstr>Figure 2. PSEA results on single association-defined metabolite sets (SAD set; threshold: 10−4) on Biocrates ...</vt:lpstr>
      <vt:lpstr>Figure 3. PSEA results on single association-defined metabolite sets (SAD set; threshold: 10−4) on Metabolon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2024-04-27T02:43:20Z</dcterms:modified>
</cp:coreProperties>
</file>