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BA3BF5-9B0A-4F46-8554-501D42BB2E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7A3C4B-02F6-4F60-B1B6-A2F215AB9A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17. </a:t>
            </a:r>
            <a:r>
              <a:rPr lang="en-US" altLang="en-US">
                <a:latin typeface="Arial" pitchFamily="34" charset="0"/>
                <a:ea typeface="Arial" pitchFamily="34" charset="0"/>
              </a:rPr>
              <a:t>Dependence of the total collected charge on the horn current variation. Left: the Horn1 current was changed by $\pm$1% (2.5 kA) from the nominal value (250 kA) while fixing the Horn2 and Horn3 currents at 252 kA. Right: the Horn2 and Horn3 currents were simultaneously changed by $\pm$1% (2.5 kA) from the nominal values while fixing the Horn1 current at 248 kA.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162ECA-A6FD-494D-B2E7-AE4B97E2DC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17. </a:t>
            </a:r>
            <a:r>
              <a:rPr lang="en-US" altLang="en-US" b="0"/>
              <a:t>Dependence of the total collected charge on the horn current variation. Left: the Horn1 current was changed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17. Dependence of the total collected charge on the horn current variation. Left: the Horn1 current was changed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2024-04-26T05:16:15Z</dcterms:modified>
</cp:coreProperties>
</file>