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54B52-C864-4996-8335-88CCF0CCEB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F26390-E3C3-4FD3-9DD0-500A97A66E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Growth asymmetries: step. Development of convolutions in the model with a step in the growth of the cortical layer (value of the parameter K). The growth is bigger at the top of the model. Convolutions develop at the side with more growth. A model with the same shape, mechanical properties, and mean growth does not develop convolutions. Elements = 150, qh = 4.5, qw = 4, kc = 0.5, τc = 4 × 104, kf = 0.05, τf = 104, K top = 20, K bottom = 5, m = 5 × 10−3.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1DCB57-6CE5-4741-9974-4CF056B323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1900–1913, </a:t>
            </a:r>
            <a:r>
              <a:rPr lang="en-US" altLang="en-US" sz="1000">
                <a:solidFill>
                  <a:srgbClr val="333333"/>
                </a:solidFill>
                <a:hlinkClick r:id="rId3"/>
              </a:rPr>
              <a:t>https://doi.org/10.1093/cercor/bhi068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Growth asymmetries: step. Development of convolutions in the model with a step in the growth of the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Growth asymmetries: step. Development of convolutions in the model with a step in the growth of the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2024-04-26T05:03:49Z</dcterms:modified>
</cp:coreProperties>
</file>