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8C58FA-69A7-470C-8E01-7921AAE901C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4A2EC0-E98A-42AF-B87A-09C05C51698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Dab1 mutant that lacks the ability to bind to ApoER2 can translocate into the nucleus. (A) ApoER2-HA was co-expressed with EGFP-tagged wild-type (WT), S114T mutant (S114Tmt), S114T/F158V mutant (S114T/F158Vmt), NLS1 and S114T mutant (NLS1 + S114Tmt), or NLS1 and S114T/F158V mutant proteins of Dab1 (NLS1 + S114T/F158Vmt). As a negative control, an empty vector pCAGGS1 was co-transfected. At 2 days after the transfection, the cells were lysed, and EGFP-fusion proteins were immunoprecipitated (IP) using an anti-GFP antibody (IP : GFP). The immunoprecipitated complex and 1/100 volume of the input cell lysate were subjected to a western blot analysis using anti-HA antibody (WB : HA) and were re-probed with anti-GFP antibody (WB : GFP). The “arrows” and “arrowheads” represent the glycosylated and non-glycosylated forms of ApoER2, respectively. The positions of the molecular markers are shown on the left side of each panel (shown in kDa). (B) Dab1S114Tmt-EGFP (S114Tmt), Dab1S114T/F158Vmt-EGFP (S114T/F158Vmt), Dab1NLS1 + S114Tmt-EGFP (NLS1 + S114Tmt), or Dab1NLS1 + S114T/F158Vmt-EGFP (NLS1 + S114T/F158Vmt) expression vectors were transiently expressed in Neuro2a cells. Thirty-six hours after transfection, the cells were treated with methanol (vehicle control) or 10 ng/mL of LMB for 12 h. Scale bar: 20 μm. (C) Quantitative measurement of subcellular distribution of Dab1-EGFP in transfected cells. More than 100 transfected cells were observed for each expression plasmid and were classified into 3 different categories.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5089B1-E329-42F1-A732-803B8624F05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v16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7, July 2016, Pages 3219–3236,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https://doi.org/10.1093/cercor/bhv162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Dab1 mutant that lacks the ability to bind to ApoER2 can translocate into the nucleus. (A) ApoER2-HA was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Dab1 mutant that lacks the ability to bind to ApoER2 can translocate into the nucleus. (A) ApoER2-HA was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2024-09-20T03:52:27Z</dcterms:modified>
</cp:coreProperties>
</file>