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581FA-13A8-4BB0-B929-314A87A57F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F7406-D3F9-495E-A288-87FD88722D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Non-invasive biomarkers are needed to support differential diagnosis in Parkinsonian disorders. Using a bi-tensor diffusion model, Planetta et al. examine structural differences between Parkinson’s disease, multiple system atrophy, and progressive supranuclear palsy. A cross-validated machine learning procedure using regions of interest consistent with pathology studies separates groups with excellent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(2015).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2E631-BB8C-4337-B310-C63992AE23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of interest and control regions of interest. ASN = anterior substantia nigra; CC1 = corpus callosum region 1; CC2 = corpus callosum region 2; CN = caudate nucleus; DN = dentate nucleus; GP = globus pallidus; IPL = inferior parietal lobule; LB V = cerebellar lobule V; LB VI = cerebellar lobule VI; MCP = middle cerebellar peduncle; MOG = middle occipital gyrus; PPN = pedunculopontine nucleus; PSN = posterior substantia nigra; PUT = putamen; RN = red nucleus; SCP = superior cerebellar peduncle; STN = subthalamic nucleus; THA = thalamus; VER = vermis.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(2015).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2E631-BB8C-4337-B310-C63992AE234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difference in free-water values in each region of interest for Parkinson’s disease-control (top), MSA-control (middle), and PSP-control (bottom). ASN = anterior substantia nigra; CC1 = corpus callosum region 1; CC2 = corpus callosum region 2; CN = caudate nucleus; DN = dentate nucleus; GP = globus pallidus; LB V = cerebellar lobule V; LB VI = cerebellar lobule VI; MCP = middle cerebellar peduncle; MSA = multiple system atrophy; PD = Parkinson’s disease; PPN = pedunculopontine nucleus; PSN = posterior substantia nigra; PSP = progressive supranuclear palsy; PUT = putamen; RN = red nucleus; SCP = superior cerebellar peduncle; STN = subthalamic nucleus; THA = thalamus; VER = vermis. Asterisks denote a significant difference after correction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(2015).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2E631-BB8C-4337-B310-C63992AE234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difference in free-water-corrected fractional anisotropy values in each region of interest for Parkinson’s disease-control (top), MSA-control (middle), and PSP-control (bottom). ASN = anterior substantia nigra; CC2 = corpus callosum region 2; CN = caudate nucleus; LB VI = cerebellar lobule VI; MCP = middle cerebellar peduncle; MSA = multiple system atrophy; PD = Parkinson’s disease; PSN = posterior substantia nigra; PSP = progressive supranuclear palsy; PUT = putamen; SCP = superior cerebellar peduncle; STN = subthalamic nucleus; THA = thalamus; VER = vermis. Asterisks denote a significant difference after correction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(2015).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2E631-BB8C-4337-B310-C63992AE234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v3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v3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v3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v3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139, Issue 2, February 2016, Pages 495–508,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https://doi.org/10.1093/brain/awv361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Non-invasive biomarkers are needed to support differential diagnosis in Parkinsonian disorders. Using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368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139, Issue 2, February 2016, Pages 495–508,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https://doi.org/10.1093/brain/awv361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Regions of interest and control regions of interest. ASN = anterior substantia nigra; CC1 = corpus callosum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71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139, Issue 2, February 2016, Pages 495–508,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https://doi.org/10.1093/brain/awv361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 difference in free-water values in each region of interest for Parkinson’s disease-control (top),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180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139, Issue 2, February 2016, Pages 495–508,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https://doi.org/10.1093/brain/awv361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Mean difference in free-water-corrected fractional anisotropy values in each region of interest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89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Non-invasive biomarkers are needed to support differential diagnosis in Parkinsonian disorders. Using a ...</vt:lpstr>
      <vt:lpstr>Figure 1 Regions of interest and control regions of interest. ASN = anterior substantia nigra; CC1 = corpus callosum ...</vt:lpstr>
      <vt:lpstr>Figure 2 Mean difference in free-water values in each region of interest for Parkinson’s disease-control (top), ...</vt:lpstr>
      <vt:lpstr>Figure 3 Mean difference in free-water-corrected fractional anisotropy values in each region of interest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2024-04-26T15:57:12Z</dcterms:modified>
</cp:coreProperties>
</file>