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94F666-084A-403D-9FDB-24FE13F7295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C25B0CE-55C9-4F7D-8503-C879A54872A1}"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Results of the baseline No-TMS trials. This figure shows the mean percentage correct responses across all subjects (n = 6) in both the Saccade and Fixation tasks for different set-sizes. Fixation Task performance is represented by the solid curve with the closed squares. Saccade Task performance is represented by the dashed curve with the open squares. Performance in these tasks was found statistically the same. These data replicated our previous findings (Prime et al. 2007). Error bars represent standard error.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1337405-C47B-4A19-9888-66539A22B17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p1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20, Issue 4, April 2010, Pages 759–772, </a:t>
            </a:r>
            <a:r>
              <a:rPr lang="en-US" altLang="en-US" sz="1000">
                <a:solidFill>
                  <a:srgbClr val="333333"/>
                </a:solidFill>
                <a:hlinkClick r:id="rId3"/>
              </a:rPr>
              <a:t>https://doi.org/10.1093/cercor/bhp148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Results of the baseline No-TMS trials. This figure shows the mean percentage correct responses across all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Results of the baseline No-TMS trials. This figure shows the mean percentage correct responses across all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2024-04-26T10:33:28Z</dcterms:modified>
</cp:coreProperties>
</file>