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FFB82A8-EA1C-45B7-B4C0-C6A51961FF7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6EF83C1-BA86-408E-AB51-E8C9B58C4F6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F0D29C5-5BB6-4253-867E-B63EC3BECCB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2024-09-20T04:50:15Z</dcterms:modified>
</cp:coreProperties>
</file>