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98747-3F13-4AF5-9F5C-FBC98BDA1E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E380F-0085-4986-B6F5-65F5A667B5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B1391-50CA-466E-9E2F-995427563C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2024-09-19T02:20:47Z</dcterms:modified>
</cp:coreProperties>
</file>