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7E1161-1C93-4B2B-B708-F69746F34C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CDCBE-EF62-4D13-B8E7-589E23C7C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37BFC-AFA0-4C0B-B5EE-A8E227DE7D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2024-05-11T00:28:33Z</dcterms:modified>
</cp:coreProperties>
</file>