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F4C10-51E4-4DD6-8AB8-B815D03C2A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69A8D-0CA0-473A-B3AA-8DC7B684A3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D6DE7-D3A5-469A-82FD-74D8A3FF8D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2024-04-27T05:16:59Z</dcterms:modified>
</cp:coreProperties>
</file>