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65715F-B771-4B2D-9AB4-472D606CFA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7EE1F-5EED-4593-A8C0-00CB4D8F55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Increased density of oligodendrocyte progenitor cells (OPCs) in the white matter of Vanishing white matter (VWM) patients. (A) There are higher numbers of OPCs in the white matter of VWM patients versus controls as revealed by both platelet-derived growth factor α (PDGFRα) (p &lt; 0.0001) and NG2 immunoreactivity (p = 0.001) (n = 5 patients, 3 controls; bars = SD). (B) Cell counts of Ki-67-positive OPCs show increased proliferation in VWM patients versus nonneurologic controls (p = 0.01) (n = 5 patients, 3 controls; bars = SD). (C-G) Both PDGFRα and NG2 antibodies identify cells with nuclear olig2-positivity (C, Patient VWM295; D, Patient VWM99) and little cytoplasm with multiple short branches (E-G, Patient VWM367; PDGFRα). The olig2 antibody also labels cells with cytoplasmic immunoreactivity (uppermost cell in C; lower cell in D). These cells are presumablyimmature astrocytes. Nuclei in (C) and (D) are stained with DAPI (blue). Original magnifications: (C) see bar; (E) 200×; (D, F, G) 400×.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CBCD9A-4017-416C-B343-8E7DF0B365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203ae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70, Issue 1, January 2011, Pages 69–82, </a:t>
            </a:r>
            <a:r>
              <a:rPr lang="en-US" altLang="en-US" sz="1000">
                <a:solidFill>
                  <a:srgbClr val="333333"/>
                </a:solidFill>
                <a:hlinkClick r:id="rId3"/>
              </a:rPr>
              <a:t>https://doi.org/10.1097/NEN.0b013e318203ae74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Increased density of oligodendrocyte progenitor cells (OPCs) in the white matter of Vanishing white matter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Increased density of oligodendrocyte progenitor cells (OPCs) in the white matter of Vanishing white matter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2024-04-26T17:59:13Z</dcterms:modified>
</cp:coreProperties>
</file>