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6C47A7-736A-4C13-8C81-12805E3A17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D768F7-5F84-4FB9-A73E-2DEF9AFCFF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Quantitative analyses of the decrease-type neurons. (A–D) Data for the Deliberate condition. (E–H) Data for the Immediate condition. Conventions of figures are the same as in Figure 4. Note that the neuronal modulation during the NoGo trials was virtually absent in the Deliberate condition (A), while that in the Immediate condition was comparable with the firing modulation during antisaccades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E3F17F-6D12-4520-850C-55417E69E0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3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3, March 2016, Pages 1187–1199, </a:t>
            </a:r>
            <a:r>
              <a:rPr lang="en-US" altLang="en-US" sz="1000">
                <a:solidFill>
                  <a:srgbClr val="333333"/>
                </a:solidFill>
                <a:hlinkClick r:id="rId3"/>
              </a:rPr>
              <a:t>https://doi.org/10.1093/cercor/bhu308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Quantitative analyses of the decrease-type neurons. (A–D) Data for the Deliberate condition. (E–H) Data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Quantitative analyses of the decrease-type neurons. (A–D) Data for the Deliberate condition. (E–H) Data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2024-04-26T20:13:26Z</dcterms:modified>
</cp:coreProperties>
</file>