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C3553-C4CA-4098-8630-6BF8362261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4D0EB5-728B-4A48-9EEA-CF7DAC9034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6851A-0042-4923-8FDE-1F6D5F9879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2024-04-27T00:29:07Z</dcterms:modified>
</cp:coreProperties>
</file>