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615F2-7C1E-40B1-8EC4-7949B8CE88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5F6EF-D6FF-42E4-860F-296F494FB0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Annual number of casualties per attack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2014This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5903AD-A772-4987-AEAE-6C51FC7952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ep/gpu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Oxf Econ Pap</a:t>
            </a:r>
            <a:r>
              <a:rPr lang="en-US" altLang="en-US" sz="1000">
                <a:solidFill>
                  <a:srgbClr val="333333"/>
                </a:solidFill>
              </a:rPr>
              <a:t>, Volume 67, Issue 1, January 2015, Pages 1–20, </a:t>
            </a:r>
            <a:r>
              <a:rPr lang="en-US" altLang="en-US" sz="1000">
                <a:solidFill>
                  <a:srgbClr val="333333"/>
                </a:solidFill>
                <a:hlinkClick r:id="rId3"/>
              </a:rPr>
              <a:t>https://doi.org/10.1093/oep/gpu039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Annual number of casualties per attack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Annual number of casualties per attack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2024-04-26T12:18:50Z</dcterms:modified>
</cp:coreProperties>
</file>