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79126-E240-4A53-AC69-7E7E75025B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C5B49-F4B6-4698-A56C-96E157DB72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Selection process for relevant studies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The Author 2007. Published by Oxford University Press on behalf of the British Geriatrics Society.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FDC07-42B5-4ACE-8F9D-2EBF9BAA49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geing/afl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Age Ageing</a:t>
            </a:r>
            <a:r>
              <a:rPr lang="en-US" altLang="en-US" sz="1000">
                <a:solidFill>
                  <a:srgbClr val="333333"/>
                </a:solidFill>
              </a:rPr>
              <a:t>, Volume 36, Issue 1, January 2007, Pages 23–29,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https://doi.org/10.1093/ageing/afl123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Selection process for relevant studies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68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Selection process for relevant studies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2024-04-26T18:10:47Z</dcterms:modified>
</cp:coreProperties>
</file>