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D74004-BA92-48F0-979F-BC76A674D92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18A924-23BD-47C4-B175-78C7035003B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color-coding schemes are identical to those described for the CVLT-C LDF analyses described for Figure 2. Uncorrected P maps representing the significance of correlations between cortical thickness and test scores for the ROCF copy measure within the control group (A) and the FASD group (B). Statistical P maps of the interaction between group and ROCF copy scores in predicting cortical thickness are shown in (C). Note that as these P values were converted from F ratios in analyses of variance, positive and negative values are not color coded separately.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D7488B-EC78-46A8-BC65-55E71C7BF33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03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1, January 2008, Pages 136–144,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https://doi.org/10.1093/cercor/bhm039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The color-coding schemes are identical to those described for the CVLT-C LDF analyses described for Figure 2.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The color-coding schemes are identical to those described for the CVLT-C LDF analyses described for Figure 2.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2024-05-01T21:26:37Z</dcterms:modified>
</cp:coreProperties>
</file>