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6A10E-B7E7-467D-BEC5-924C9FA6BC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CFEE3-5C7B-41FF-891A-D73EE438D4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240E5-81D4-4D06-AEE0-0C76771444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2024-04-26T06:50:49Z</dcterms:modified>
</cp:coreProperties>
</file>