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6A7B6-E054-4ECC-8544-45FA2FA4D5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94769-21B0-40D4-9BF3-D558318EAE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30E467-1FD4-4494-92DD-028733BF7A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2024-04-26T06:32:28Z</dcterms:modified>
</cp:coreProperties>
</file>