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15F2A2-DC52-45C0-B942-AD8B1825D8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25A21B-EE3A-4A56-9765-6E8AF62DF6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Kaplan–Meier estimates of probability of composite cardiovascular events in patients with acute stroke over a period of 10 years according to estimated GFR (ml/min/1.73 m 2 ) on admission.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1AB725-B7C2-4D9A-A154-0152F8FF34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Kaplan–Meier estimates of probability of death from any cause in patients with acute stroke over a period of 10 years according to estimated GFR (ml/min/1.73 m 2 ) on admission.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1AB725-B7C2-4D9A-A154-0152F8FF347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estimated GFR on admission for the 1350 patients with a serum creatinine measurement.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1AB725-B7C2-4D9A-A154-0152F8FF347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n47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dt/gfn47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ndt/gfn47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24, Issue 1, January 2009, Pages 194–200,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https://doi.org/10.1093/ndt/gfn471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Kaplan–Meier estimates of probability of composite cardiovascular events in patients with acute stroke over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39900" y="1371600"/>
            <a:ext cx="566619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24, Issue 1, January 2009, Pages 194–200,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https://doi.org/10.1093/ndt/gfn471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Kaplan–Meier estimates of probability of death from any cause in patients with acute stroke over a period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78000" y="1371600"/>
            <a:ext cx="557757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24, Issue 1, January 2009, Pages 194–200,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https://doi.org/10.1093/ndt/gfn471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Distribution of estimated GFR on admission for the 1350 patients with a serum creatinine measurement.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89100" y="1371600"/>
            <a:ext cx="576012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3 Kaplan–Meier estimates of probability of composite cardiovascular events in patients with acute stroke over ...</vt:lpstr>
      <vt:lpstr>Fig. 2 Kaplan–Meier estimates of probability of death from any cause in patients with acute stroke over a period of ...</vt:lpstr>
      <vt:lpstr>Fig. 1 Distribution of estimated GFR on admission for the 1350 patients with a serum creatinine measurement.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2024-04-26T13:17:37Z</dcterms:modified>
</cp:coreProperties>
</file>