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04B41-9AE9-489A-9D69-0C1C01895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6796E-9D50-4E79-8000-452382DA26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platelet membrane receptors and platelet activation on platelet-induced angiogenesis. (1) Negative control; (2) platelets (5 × 105/μl); (3) platelets+tirofiban (0.5 μg/ml); (4) platelets+integrilin (0.75 μg/ml); (5) platelets+apyrase (2 U/ml); (6) platelets+PGE1 (5 μM); (7) platelets activated with thrombin (0.2 U/ml). Representative experiment out of 6; bar 0.5 mm. *p&lt;0.001 versus negative control, #p&lt;0.05 versus platelets (positive control).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D248F-6CBC-44E6-94B4-CF497C0E48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4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2, August 2004, Pages 226–235,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https://doi.org/10.1016/j.cardiores.2004.04.012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 of platelet membrane receptors and platelet activation on platelet-induced angiogenesis. (1) Negative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 of platelet membrane receptors and platelet activation on platelet-induced angiogenesis. (1) Negative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2024-04-26T07:20:51Z</dcterms:modified>
</cp:coreProperties>
</file>