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B089FB-B3DC-4570-8BA2-4ACAFADD48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9312A9-17D9-43CF-A797-55F2C345D1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9FDFD4-BBD9-4D47-ABBA-E7D5C8BAC9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2024-04-26T18:56:20Z</dcterms:modified>
</cp:coreProperties>
</file>