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6702E-F55B-463D-9A9F-C540D37070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A8AC8-828A-4226-8B1E-9E7EBFAE6B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ℓHB distribution histogram.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43CC1E-AD6C-46A0-9CD5-453E8CF6F2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57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326, Issue 1, September 2001, Pages 102–108,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https://doi.org/10.1046/j.1365-8711.2001.04572.x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ℓ</a:t>
            </a:r>
            <a:r>
              <a:rPr lang="en-US" altLang="en-US" b="0" baseline="-25000"/>
              <a:t>HB</a:t>
            </a:r>
            <a:r>
              <a:rPr lang="en-US" altLang="en-US" b="0"/>
              <a:t> distribution histogram.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ℓHB distribution histogram.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2024-04-26T20:48:05Z</dcterms:modified>
</cp:coreProperties>
</file>