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3DAF7-FDEB-4DD1-A139-E05F5DCF0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6E004-7B08-4AAF-A071-4E05A5DD90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Middle: Spatial distribution of MEG signals of subject 2 to external touch. The boxes on both sides show enlarged responses to external touch (solid black lines) and self-touch (dotted black lines) from the encircled channels above the left MI (left) and right SI (right) cortices. The 2 superimposed lines represent the reproducibility of the waveforms. The identical signals are shown band-pass filtered through 0.1–40 (top) and 3–40 Hz (bottom).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9F257-23F1-4496-BE72-1FDA36299A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2, February 2010, Pages 425–432,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Middle: Spatial distribution of MEG signals of subject 2 to external touch. The boxes on both sides show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Middle: Spatial distribution of MEG signals of subject 2 to external touch. The boxes on both sides show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2024-04-26T07:12:22Z</dcterms:modified>
</cp:coreProperties>
</file>