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5672E-7506-43E8-A2BE-D3BC282637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241FF-7896-4269-924D-D6846DD04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 the top is a sample morph continuum, from Asian (−4) to White (+4). On the bottom is a sample American-typed, neutral, and Chinese-typed scene context (with face stimulus at center), or fixation cross (baseline).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651840-11DD-43E8-9DEC-59315BEEE1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415–422,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At the top is a sample morph continuum, from Asian (−4) to White (+4). On the bottom is a sample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At the top is a sample morph continuum, from Asian (−4) to White (+4). On the bottom is a sample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2024-04-26T08:21:45Z</dcterms:modified>
</cp:coreProperties>
</file>