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FF9C26-1364-4929-A351-F05F9DBB14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B3D2BA-543F-488F-B55B-A5918E8760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cumulative probability (%) and hazard ratios of cardiovascular death adjusted for (mean or ratio) age and gender (A) and SCORE ( 12 m/s, and UACR ≥ 90th percentile.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24F6AF-804A-4736-AC84-04E4EC91D3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cumulative probability (%) and hazard ratios of cardiovascular death in subgroups, according to SCORE and presence of subclinical organ damage. Dotted lines denote the 10 years 5% cumulative probability of cardiovascular death. Subjects with SCORE &lt; 5% and no subclinical organ damage were the reference group. Abbreviation: SOD, subclinical organ damage.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24F6AF-804A-4736-AC84-04E4EC91D39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p5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p5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7, April 2010, Pages 883–891,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https://doi.org/10.1093/eurheartj/ehp546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The cumulative probability (%) and hazard ratios of cardiovascular death adjusted for (mean or ratio) age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631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7, April 2010, Pages 883–891,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https://doi.org/10.1093/eurheartj/ehp546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The cumulative probability (%) and hazard ratios of cardiovascular death in subgroups, according to SCORE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740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 The cumulative probability (%) and hazard ratios of cardiovascular death adjusted for (mean or ratio) age and ...</vt:lpstr>
      <vt:lpstr>Figure 2 The cumulative probability (%) and hazard ratios of cardiovascular death in subgroups, according to SCORE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2024-04-26T09:31:15Z</dcterms:modified>
</cp:coreProperties>
</file>