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89C7A-94CD-4281-8440-863A194301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9F21D-7B76-47B7-A532-C50EE8C7F3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characteristics of and clinical data at baseline for subjects in a study of directly-observed antiretroviral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C48C3-E4C7-4848-B269-DB9EE94B5D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5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12, 15 June 2003, Pages 1572–1576,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https://doi.org/10.1086/375076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Demographic characteristics of and clinical data at baseline for subjects in a study of directly-observed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Demographic characteristics of and clinical data at baseline for subjects in a study of directly-observed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2024-04-26T14:14:06Z</dcterms:modified>
</cp:coreProperties>
</file>