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41E776-A1D3-46A2-BE56-76CB8FB68F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62FAA5-9919-480E-BD51-67281339DF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Expression of hLRRK2 in Drosophila. (A) RT–PCR of all lines expressing hLRRK2 under Da promoter; (B) western blot from heads expressing hLRRK2 in GMR fashion. The band above the 250 kDa marker corresponds to hLRRK2. β-tubulin is a loading control. (C) Effect of temperature on LRRK2 expression levels under the UAS-Gal4 expression system. Western blot from heads expressing hLRRK2 in GMR fashion. β-tubulin is a loading control.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06490B-7E23-4A32-8B39-811764ED9C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3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22, 15 November 2009, Pages 4390–4404,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https://doi.org/10.1093/hmg/ddp394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Expression of hLRRK2 in Drosophila. (A) RT–PCR of all lines expressing hLRRK2 under Da promoter; (B) western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Expression of hLRRK2 in Drosophila. (A) RT–PCR of all lines expressing hLRRK2 under Da promoter; (B) western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2024-04-26T12:54:13Z</dcterms:modified>
</cp:coreProperties>
</file>