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EC59D1-9009-4C2D-8D36-963931E1AE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19D3EB-A58F-4156-9864-0F34AFFB49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Detection of HIV-1 drug-resistance mutations during the 30 months after initiation of highly active antiretroviral therapy (HAART). The graphs show Kaplan-Meier analyses of drug-resistance events assessed in terms of resistance category (A) and combinations of resistance categories (B). Drug-resistance categories were defined as lamivudine (3TC) resistance (184I/V), any other nucleoside reverse-transcriptase inhibitor (NRTI) resistance (41L, 62V, 65R, 67N, 69A/N/D or insertion, 70R, 74V, 75I, 151M, 210W, 215F/Y, or 219E/Q), nonnucloside reverse-transcriptase inhibitor (NNRTI) resistance (100I, 103N, 106A, 108I, 181C/I, 188C/H/L, 190A/S, or 236L), and protease inhibitor (PI) resistance (30N, 46I/L, 48V, 50L/V, 54L/M, 82A/F/S/T, 84V, or 90M). n represents the no. of participants remaining at risk for a resistance event at 0, 6, 12, 18, or 24 months after initiation of HAART.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AA2009-1FEA-4EA6-A013-AAFEEA94C0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between untimed plasma drug concentrations and detection of HIV-1 drug-resistance mutations during the 30 months after initiation of highly active antiretroviral therapy (HAART). The graphs show Kaplan-Meier analyses of drug-resistance events stratified according to results from 2 untimed plasma drug-concentration measurements during the first year of HAART. Drug-resistance categories are defined as in figure 1. n represents the no. of participants remaining at risk for a resistance event at 0, 6, 12, 18, or 24 months after initiation of HAART.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AA2009-1FEA-4EA6-A013-AAFEEA94C0A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between adherence estimates and detection of HIV-1 drug-resistance mutations in antiretroviral-naive subjects initiating highly active antiretroviral therapy (HAART). The graphs show the association between adherence, estimated using prescription-refill percentages, and the risk of developing any drug resistance (A, circles) or resistance to multiple categories (B, diamonds) among 1191 patients initiating HAART and followed for 30 months. Drug-resistance categories are defined as in figure 1. n represents the no. of participants with prescription-refill percentages of 0%–&lt;20%, 20%–&lt;40%, 40%–&lt;60%, 60%–&lt;80%, 80%–&lt;90%, 90%–&lt;95%, and ⩾95%. A secondary analysis divided the subjects in the ⩾95% prescription-refillpercentage group into 3 subgroups on the basis of results from the first 2 available untimed nonnucleoside reverse-transcriptase inhibitor and protease inhibitor drug-concentration tests within the first year of follow-up (inset). Drug-concentration data were available for 496 of 671 subjects with ⩾95% prescription-refill percentages: 2 abnormally low drug concentrations (white symbols), 1 abnormally low drug concentration (grey symbols), and no abnormally low drug concentrations (black symbols).*P &lt; 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AA2009-1FEA-4EA6-A013-AAFEEA94C0A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Drug-resistance status of antiretroviral-naive subjects initiating highly active antiretroviral therapy and followed for 30 months.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AA2009-1FEA-4EA6-A013-AAFEEA94C0A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Determinants of time to development of drug-resistance mutations in single and multiple categories (n = 1191).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AA2009-1FEA-4EA6-A013-AAFEEA94C0A1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71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4271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4271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4271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4271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3, 1 February 2005, Pages 339–347,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https://doi.org/10.1086/427192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Detection of HIV-1 drug-resistance mutations during the 30 months after initiation of highly active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78200" y="1371600"/>
            <a:ext cx="23781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3, 1 February 2005, Pages 339–347,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https://doi.org/10.1086/427192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Association between untimed plasma drug concentrations and detection of HIV-1 drug-resistance mutations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59000" y="1371600"/>
            <a:ext cx="48385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3, 1 February 2005, Pages 339–347,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https://doi.org/10.1086/427192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Association between adherence estimates and detection of HIV-1 drug-resistance mutations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25800" y="1371600"/>
            <a:ext cx="26882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3, 1 February 2005, Pages 339–347,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https://doi.org/10.1086/427192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Drug-resistance status of antiretroviral-naive subjects initiating highly active antiretroviral therapy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678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3, 1 February 2005, Pages 339–347,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https://doi.org/10.1086/427192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2. </a:t>
            </a:r>
            <a:r>
              <a:rPr lang="en-US" altLang="en-US" b="0"/>
              <a:t>Determinants of time to development of drug-resistance mutations in single and multiple categories (n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632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Detection of HIV-1 drug-resistance mutations during the 30 months after initiation of highly active ...</vt:lpstr>
      <vt:lpstr>Figure 2. Association between untimed plasma drug concentrations and detection of HIV-1 drug-resistance mutations ...</vt:lpstr>
      <vt:lpstr>Figure 3. Association between adherence estimates and detection of HIV-1 drug-resistance mutations in ...</vt:lpstr>
      <vt:lpstr>Table 1. Drug-resistance status of antiretroviral-naive subjects initiating highly active antiretroviral therapy and ...</vt:lpstr>
      <vt:lpstr>Table 2. Determinants of time to development of drug-resistance mutations in single and multiple categories (n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2024-04-26T07:48:05Z</dcterms:modified>
</cp:coreProperties>
</file>