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100D9-C58D-4BAB-8717-BC2FDC06BC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D1B17D-E7E9-4BC6-92D7-DA7FC820BB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Hypertension prevalence, diagnosis, treatment, and control. B) Odds ratios for good control versus patients with normal weight. HT = hypertensive; diag = diagnosed.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2004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02310-727A-4EAB-B684-7C5CCC7DD2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mjhyper.2004.05.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2004, Pages 904–910,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https://doi.org/10.1016/j.amjhyper.2004.05.017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A) Hypertension prevalence, diagnosis, treatment, and control. B) Odds ratios for good control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A) Hypertension prevalence, diagnosis, treatment, and control. B) Odds ratios for good control versus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2024-04-26T15:48:37Z</dcterms:modified>
</cp:coreProperties>
</file>