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19EDD-B5E2-4A0C-9405-1419B040F3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A3FF1-20C2-412F-BCF6-C70BA4A4EF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C4637-6782-4043-9812-349362730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2024-04-26T10:07:26Z</dcterms:modified>
</cp:coreProperties>
</file>