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4267F1-26C8-40E1-9837-8A200627A4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A27D55-56DF-4B23-8AF3-52F9C4E355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Alignment of the amino acid sequence of NAD A of E. chaffeensis (Ehr) with the sequences of NAD A of the cyanelle of Cyanophora paradoxa (cya), S. typhimurium (Sal), and E. coli (Eco). The identical residues at the corresponding positions of these proteins are indicated by asterisks, whereas the conservative replacements are marked by dots. Gaps are introduced to optimize alignment.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1997 Federation of European Microbiological Societies. Published by Elsevier Science B.V.</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E336F8-3A20-4C6B-8361-53E99849909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DNA hybridization of E. chaffeensis nadA gene with EcoRI digested genomic DNA of E. chaffeensis (lane 1), E. canis (lane 2), and E. muris (lane 3). M, digoxigenin-labeled DNA molecular mass markers II (Boehringer Mannheim, Indianapolis, 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1997 Federation of European Microbiological Societies. Published by Elsevier Science B.V.</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E336F8-3A20-4C6B-8361-53E99849909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Hydropathy analysis of deduced amino acids of E. chaffeensis NAD A. The hydropathicity value of each amino acid residue is plotted against its position in the polypeptide (x axis), starting from amino acid 1 to 314.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1997 Federation of European Microbiological Societies. Published by Elsevier Science B.V.</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E336F8-3A20-4C6B-8361-53E99849909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1997.tb12623.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1997.tb12623.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1997.tb12623.x"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154, Issue 1, September 1997, Pages 53–58, </a:t>
            </a:r>
            <a:r>
              <a:rPr lang="en-US" altLang="en-US" sz="1000">
                <a:solidFill>
                  <a:srgbClr val="333333"/>
                </a:solidFill>
                <a:hlinkClick r:id="rId3"/>
              </a:rPr>
              <a:t>https://doi.org/10.1111/j.1574-6968.1997.tb12623.x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Alignment of the amino acid sequence of NAD A of E. chaffeensis (Ehr) with the sequences of NAD A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920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154, Issue 1, September 1997, Pages 53–58, </a:t>
            </a:r>
            <a:r>
              <a:rPr lang="en-US" altLang="en-US" sz="1000">
                <a:solidFill>
                  <a:srgbClr val="333333"/>
                </a:solidFill>
                <a:hlinkClick r:id="rId3"/>
              </a:rPr>
              <a:t>https://doi.org/10.1111/j.1574-6968.1997.tb12623.x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DNA hybridization of E. chaffeensis nadA gene with EcoRI digested genomic DNA of E. chaffeensis (lane 1), 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470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154, Issue 1, September 1997, Pages 53–58, </a:t>
            </a:r>
            <a:r>
              <a:rPr lang="en-US" altLang="en-US" sz="1000">
                <a:solidFill>
                  <a:srgbClr val="333333"/>
                </a:solidFill>
                <a:hlinkClick r:id="rId3"/>
              </a:rPr>
              <a:t>https://doi.org/10.1111/j.1574-6968.1997.tb12623.x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Hydropathy analysis of deduced amino acids of E. chaffeensis NAD A. The hydropathicity value of each amino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56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Alignment of the amino acid sequence of NAD A of E. chaffeensis (Ehr) with the sequences of NAD A of the ...</vt:lpstr>
      <vt:lpstr>2 DNA hybridization of E. chaffeensis nadA gene with EcoRI digested genomic DNA of E. chaffeensis (lane 1), E. ...</vt:lpstr>
      <vt:lpstr>3 Hydropathy analysis of deduced amino acids of E. chaffeensis NAD A. The hydropathicity value of each amino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2024-04-26T04:08:56Z</dcterms:modified>
</cp:coreProperties>
</file>