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8A0D19-167F-4342-8B4A-0741ACA74D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2C0E95-2079-4938-9DDA-DBBBC17244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University of Washington model of pain management. CME = continuing medical education; EDIE = Emergency Department Information Exchange; PMP = prescription monitoring program; RX = prescription; UDT = urine drug testing.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American Academy of Pain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C731DB-B844-452F-9FEB-69A96890B2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pme.12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2013, Pages 36–42,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https://doi.org/10.1111/pme.12013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University of Washington model of pain management. CME = continuing medical education; EDIE = Emergency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University of Washington model of pain management. CME = continuing medical education; EDIE = Emergency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2024-04-26T12:37:12Z</dcterms:modified>
</cp:coreProperties>
</file>