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E1687-C0B9-4E4E-A143-FF1846A6DB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3C20C-8793-4FC8-B565-2B797FFD5F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Context-related frequency modulations. (A–F) The time-resolved beta frequency, averaged for all LFPs in the 2 monkeys, monkey T on the top and monkey M LO and HI in the middle 4 plots. (G) Percentages of LFPs with significant differences in peak frequency comparing activity in D1 with the activity before GO in D2 (epochs E1 vs. E3). (H) Percentages of LFPs with significant differences in peak frequency comparing activity after SC with activity before GO, in D2 (epochs E2 vs. E3). Details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34B2A-6ECE-41B6-8B1D-B6A22CB396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Context-related frequency modulations. (A–F) The time-resolved beta frequency, averaged for all LFPs in the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Context-related frequency modulations. (A–F) The time-resolved beta frequency, averaged for all LFPs in the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2024-04-26T03:09:22Z</dcterms:modified>
</cp:coreProperties>
</file>