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D36960-2424-4E01-9A90-885229D62E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45488-A45B-4329-8557-C090F8BF47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19. </a:t>
            </a:r>
            <a:r>
              <a:rPr lang="en-US" altLang="en-US">
                <a:latin typeface="Arial" pitchFamily="34" charset="0"/>
                <a:ea typeface="Arial" pitchFamily="34" charset="0"/>
              </a:rPr>
              <a:t>Correlation between the profile center at the silicon array and the proton beam position at the target for the 250 kA (black) and 205 kA (red) operation. The MC prediction for the 205 kA horn current setting is overlaid in the same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E10C1F-CBCA-4696-9B09-76FBB00BB5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19. </a:t>
            </a:r>
            <a:r>
              <a:rPr lang="en-US" altLang="en-US" b="0"/>
              <a:t>Correlation between the profile center at the silicon array and the proton beam position at the target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19. Correlation between the profile center at the silicon array and the proton beam position at the target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2024-04-26T21:05:50Z</dcterms:modified>
</cp:coreProperties>
</file>