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D642A3-A5D1-4052-948C-777BFA9E21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D5D3D5-6BDE-4C4D-A255-DF567AF795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Cumulative number of impact events on Earth as a function of impact energy. The dashed line corresponds to the impact frequency derived by Brown et al. (2002). The squares correspond to the results derived from the lunar impact monitoring performed by Ortiz et al. (2006), while the solid line shows the frequency obtained by the same authors by assuming a luminous efficiency η = 2 × 10−3. The result derived from the impact flash analysed here is represented with a full black circle in this plot. The open triangle corresponds to the flux derived by Brown et al. (2013) from the analysis of the Chelyabinsk event.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2014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3F485E-41E1-4F32-BEDC-74DCC9F3A6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nras/stu0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439, Issue 3, 11 April 2014, Pages 2364–2369, </a:t>
            </a:r>
            <a:r>
              <a:rPr lang="en-US" altLang="en-US" sz="1000">
                <a:solidFill>
                  <a:srgbClr val="333333"/>
                </a:solidFill>
                <a:hlinkClick r:id="rId3"/>
              </a:rPr>
              <a:t>https://doi.org/10.1093/mnras/stu083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Cumulative number of impact events on Earth as a function of impact energy. The dashed line corresponds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Cumulative number of impact events on Earth as a function of impact energy. The dashed line corresponds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2024-04-26T18:37:45Z</dcterms:modified>
</cp:coreProperties>
</file>