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7EC5C-860B-4969-8B75-1F0A112E1F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9BFC9-21BA-4A57-A028-AD69D7E4D2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17F2B-75F2-4A8D-BA42-C6B26B0C97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2024-05-11T03:19:42Z</dcterms:modified>
</cp:coreProperties>
</file>