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EAFDA0D-12FC-413E-9721-E7D69E14739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25069B-DE9B-446E-B90C-E552A40DD68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4C3CB0-DF83-48B3-B72C-EB95C58D091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2024-09-20T11:02:29Z</dcterms:modified>
</cp:coreProperties>
</file>