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CF3CD7-706B-4341-8EC3-52A5E6A3FA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82A2D-8528-4917-86EE-0E799CFC3B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F75CC0-AED0-4B8F-8518-E57AF894A8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2024-09-18T23:45:02Z</dcterms:modified>
</cp:coreProperties>
</file>