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95DF37-2712-4AE3-B034-E39205BFED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D9260-5654-4F9E-8B6A-4F2F16A798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A5338-EE22-4759-9ABA-7F4E5F387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2024-04-27T01:34:14Z</dcterms:modified>
</cp:coreProperties>
</file>