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442D2F3-06CA-4E39-8292-41675C55965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D9C337A-EEDC-47C2-B926-A6D038A5074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Illustration of ROI placement in temporal (upper row) and frontal (lower row) lobes.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8E7CF8F-02F1-4ED0-BFE6-B941A0C0834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Regional means (±SEM) for men and women adjusted for intracranial volume.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8E7CF8F-02F1-4ED0-BFE6-B941A0C0834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Scatterplots showing the distribution of the OARs in men (squares) and women (circles). Dashed lines indicate cut-offs for the four equally spaced intervals from the smallest to the largest observed used in the Fisher exact test.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8E7CF8F-02F1-4ED0-BFE6-B941A0C0834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12.9.99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12.9.99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12.9.99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12, Issue 9, September 2002, Pages 998–1003,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https://doi.org/10.1093/cercor/12.9.998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 </a:t>
            </a:r>
            <a:r>
              <a:rPr lang="en-US" altLang="en-US" b="0"/>
              <a:t>Illustration of ROI placement in temporal (upper row) and frontal (lower row) lobes.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699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12, Issue 9, September 2002, Pages 998–1003,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https://doi.org/10.1093/cercor/12.9.998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 </a:t>
            </a:r>
            <a:r>
              <a:rPr lang="en-US" altLang="en-US" b="0"/>
              <a:t>Regional means (±SEM) for men and women adjusted for intracranial volume.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92300" y="1371600"/>
            <a:ext cx="536128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12, Issue 9, September 2002, Pages 998–1003,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https://doi.org/10.1093/cercor/12.9.998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 </a:t>
            </a:r>
            <a:r>
              <a:rPr lang="en-US" altLang="en-US" b="0"/>
              <a:t>Scatterplots showing the distribution of the OARs in men (squares) and women (circles). Dashed lines indicate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33800" y="1371600"/>
            <a:ext cx="167411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1.  Illustration of ROI placement in temporal (upper row) and frontal (lower row) lobes.
</vt:lpstr>
      <vt:lpstr>Figure 2.  Regional means (±SEM) for men and women adjusted for intracranial volume.
</vt:lpstr>
      <vt:lpstr>Figure 3.  Scatterplots showing the distribution of the OARs in men (squares) and women (circles). Dashed lines indicate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2024-04-26T11:29:25Z</dcterms:modified>
</cp:coreProperties>
</file>