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D3F457-0787-4BF3-9946-1FEDA49059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5C86F6-B878-47E4-99B4-B0A93098CE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Correlations between reduction in pain unpleasantness during mindfulness and increased brain activity during mindfulness in posterior Insula/S2, for controls (solid line) and mindfulness practitioners (dashed line) separately.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5086C4-E6F2-411F-A9A0-FAFBC61C1B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2692–2702,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Correlations between reduction in pain unpleasantness during mindfulness and increased brain activity during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Correlations between reduction in pain unpleasantness during mindfulness and increased brain activity during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2024-04-26T05:33:29Z</dcterms:modified>
</cp:coreProperties>
</file>