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43D6D2-CEA1-4571-B919-46CB5AC735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A73BED-C18A-4F6E-8F87-C8FBEEE63EE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Behavioral results in the conceptual relatedness judgment task (Experiment 1). Mean reaction times (bars, left-hand scale) and error rates (circle, right-hand scale) in the 4 experimental conditions: CR/U conceptually related/unrelated, EC/I: emotionally congruent/incongruent. Error bars depict standard error of the mean in all cases. Note that the error bars are too small to show in the case of mean error rates in conditions CUEC and CUEI.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7DA33F-BD76-4C15-9A50-E72163836F7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in the emotional congruence judgment task (Experiment 2). Mean reaction times (bars, left-hand scale) and error rates (circle, right-hand scale) in the 4 experimental conditions: CR/U conceptually related/unrelated, EC/I: emotionally congruent/incongruent. Error bars depict standard error of the mean in all cases.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7DA33F-BD76-4C15-9A50-E72163836F7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Event-related potentials elicited at 9 electrode sites in Experiment 1. (a) Main effect of conceptual relatedness. (b) Main effect of emotional congruence.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7DA33F-BD76-4C15-9A50-E72163836F7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Event-related potentials elicited at 9 electrode sites in Experiment 2. (a) Main effect of conceptual relatedness. (b) Main effect of emotional congruence.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7DA33F-BD76-4C15-9A50-E72163836F7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2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2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2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28"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577–583, </a:t>
            </a:r>
            <a:r>
              <a:rPr lang="en-US" altLang="en-US" sz="1000">
                <a:solidFill>
                  <a:srgbClr val="333333"/>
                </a:solidFill>
                <a:hlinkClick r:id="rId3"/>
              </a:rPr>
              <a:t>https://doi.org/10.1093/cercor/bhr128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Behavioral results in the conceptual relatedness judgment task (Experiment 1). Mean reaction times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38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577–583, </a:t>
            </a:r>
            <a:r>
              <a:rPr lang="en-US" altLang="en-US" sz="1000">
                <a:solidFill>
                  <a:srgbClr val="333333"/>
                </a:solidFill>
                <a:hlinkClick r:id="rId3"/>
              </a:rPr>
              <a:t>https://doi.org/10.1093/cercor/bhr128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in the emotional congruence judgment task (Experiment 2). Mean reaction times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133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577–583, </a:t>
            </a:r>
            <a:r>
              <a:rPr lang="en-US" altLang="en-US" sz="1000">
                <a:solidFill>
                  <a:srgbClr val="333333"/>
                </a:solidFill>
                <a:hlinkClick r:id="rId3"/>
              </a:rPr>
              <a:t>https://doi.org/10.1093/cercor/bhr128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Event-related potentials elicited at 9 electrode sites in Experiment 1. (a) Main effect of conceptual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99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577–583, </a:t>
            </a:r>
            <a:r>
              <a:rPr lang="en-US" altLang="en-US" sz="1000">
                <a:solidFill>
                  <a:srgbClr val="333333"/>
                </a:solidFill>
                <a:hlinkClick r:id="rId3"/>
              </a:rPr>
              <a:t>https://doi.org/10.1093/cercor/bhr128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Event-related potentials elicited at 9 electrode sites in Experiment 2. (a) Main effect of conceptual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359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Behavioral results in the conceptual relatedness judgment task (Experiment 1). Mean reaction times (bars, ...</vt:lpstr>
      <vt:lpstr>Figure 2. Behavioral results in the emotional congruence judgment task (Experiment 2). Mean reaction times (bars, ...</vt:lpstr>
      <vt:lpstr>Figure 3. Event-related potentials elicited at 9 electrode sites in Experiment 1. (a) Main effect of conceptual ...</vt:lpstr>
      <vt:lpstr>Figure 4. Event-related potentials elicited at 9 electrode sites in Experiment 2. (a) Main effect of conceptual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2024-04-27T00:09:52Z</dcterms:modified>
</cp:coreProperties>
</file>