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D359D8-5E75-4080-A55A-4CCD0C9F04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E9FFD5-6467-4086-B633-0CB739C1E1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Inner cortical plate surfaces of typical fetal brain anatomies between 21 and 28 GW. Colors represent surface area measured within a cortex mask in the native space of each subject. The age-related increase in the surface area can be attributed to both the overall brain growth and the early cortical folding.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9A320C-029A-43B6-B605-0ACA13FB96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1, January 2012, Pages 13–25,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Inner cortical plate surfaces of typical fetal brain anatomies between 21 and 28 GW. Colors represent surface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Inner cortical plate surfaces of typical fetal brain anatomies between 21 and 28 GW. Colors represent surface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2024-04-27T02:20:23Z</dcterms:modified>
</cp:coreProperties>
</file>