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4D7D7-BA21-4886-8FE2-3395ADA469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BA1C5F-5301-439A-BA62-34AABFA878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Preceding reward–dependent activity during the precue period in the random cue context. In this example, activity levels in the trials following a rewarded trial (1:1, 1:2, 1:3, thick gray lines) were significantly higher than in the trials following a correctly completed, unrewarded trial (2:2, 2:3, 3:3, thin black lines; 2-level, 1-way ANOVA, F1,276 = 132.7, P &lt; 0.001). Inset, normalized population spike density functions for the 12 neurons with higher firing rates following rewarded trials. Display conventions as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4CB39-5E99-4B8B-A852-C16E4D043B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93–103,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Preceding reward–dependent activity during the precue period in the random cue context. In this example,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Preceding reward–dependent activity during the precue period in the random cue context. In this example,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2024-04-26T04:08:57Z</dcterms:modified>
</cp:coreProperties>
</file>