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734CFC-CDF4-42C4-A2A8-35A845B3B31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2F9264-C89B-4A89-BFA3-B02122CAE09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inferred column densities of HIDEEP sources. The dashed line indicates a Gaussian with a mean of 20.65 and a scatter of 0.38. It can be seen that this is a fairly good description of the distribution.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2003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7AC984-FA78-496A-9795-1440DBE597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3.07134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346, Issue 3, December 2003, Pages 787–802,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https://doi.org/10.1111/j.1365-2966.2003.07134.x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21. </a:t>
            </a:r>
            <a:r>
              <a:rPr lang="en-US" altLang="en-US" b="0"/>
              <a:t>Distribution of inferred column densities of HIDEEP sources. The dashed line indicates a Gaussian with a mean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21. Distribution of inferred column densities of HIDEEP sources. The dashed line indicates a Gaussian with a mean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2024-04-27T02:45:06Z</dcterms:modified>
</cp:coreProperties>
</file>