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B4DB9A-8A70-4F8D-AA3F-26672BD063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3C05C-B14E-4133-BC75-3A0469B2B0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Voxel-based analysis of longitudinal changes in regional metabolic activity. Metabolic increases with disease progression (top) are displayed using a red–yellow scale. Progressive metabolic declines (bottom) are displayed using a blue–purple scale. Both displays were superimposed on a single-subject MRI brain template and thresholded at t = 3.48, P = 0.001 (peak voxel, uncorrected). (B) Displays of the metabolic data for these individual regions at each timepoint (Table 2). The significance level (P-value) of the repeated measures analysis of variance (RMANOVA) is presented for each region (see text). [The coordinates refer to the Montreal Neurological Institute (MNI) standard space. GPi: internal globus pallidus, STN: subthalamic nucleus, BA: Brodmann area.]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142B31-5971-4E11-A8F2-F994BFC65A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08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130, Issue 7, July 2007, Pages 1834–1846,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(A) Voxel-based analysis of longitudinal changes in regional metabolic activity. Metabolic increases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(A) Voxel-based analysis of longitudinal changes in regional metabolic activity. Metabolic increases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2024-04-26T15:53:17Z</dcterms:modified>
</cp:coreProperties>
</file>